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73" r:id="rId3"/>
    <p:sldId id="274" r:id="rId4"/>
    <p:sldId id="279" r:id="rId5"/>
    <p:sldId id="275" r:id="rId6"/>
    <p:sldId id="276" r:id="rId7"/>
    <p:sldId id="277" r:id="rId8"/>
    <p:sldId id="278" r:id="rId9"/>
  </p:sldIdLst>
  <p:sldSz cx="3060700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5"/>
    <p:restoredTop sz="94599"/>
  </p:normalViewPr>
  <p:slideViewPr>
    <p:cSldViewPr snapToGrid="0" snapToObjects="1">
      <p:cViewPr varScale="1">
        <p:scale>
          <a:sx n="194" d="100"/>
          <a:sy n="194" d="100"/>
        </p:scale>
        <p:origin x="2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53" y="647957"/>
            <a:ext cx="2601595" cy="1378397"/>
          </a:xfrm>
        </p:spPr>
        <p:txBody>
          <a:bodyPr anchor="b"/>
          <a:lstStyle>
            <a:lvl1pPr algn="ctr">
              <a:defRPr sz="2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88" y="2079510"/>
            <a:ext cx="2295525" cy="955896"/>
          </a:xfrm>
        </p:spPr>
        <p:txBody>
          <a:bodyPr/>
          <a:lstStyle>
            <a:lvl1pPr marL="0" indent="0" algn="ctr">
              <a:buNone/>
              <a:defRPr sz="803"/>
            </a:lvl1pPr>
            <a:lvl2pPr marL="153025" indent="0" algn="ctr">
              <a:buNone/>
              <a:defRPr sz="669"/>
            </a:lvl2pPr>
            <a:lvl3pPr marL="306050" indent="0" algn="ctr">
              <a:buNone/>
              <a:defRPr sz="602"/>
            </a:lvl3pPr>
            <a:lvl4pPr marL="459075" indent="0" algn="ctr">
              <a:buNone/>
              <a:defRPr sz="536"/>
            </a:lvl4pPr>
            <a:lvl5pPr marL="612099" indent="0" algn="ctr">
              <a:buNone/>
              <a:defRPr sz="536"/>
            </a:lvl5pPr>
            <a:lvl6pPr marL="765124" indent="0" algn="ctr">
              <a:buNone/>
              <a:defRPr sz="536"/>
            </a:lvl6pPr>
            <a:lvl7pPr marL="918149" indent="0" algn="ctr">
              <a:buNone/>
              <a:defRPr sz="536"/>
            </a:lvl7pPr>
            <a:lvl8pPr marL="1071174" indent="0" algn="ctr">
              <a:buNone/>
              <a:defRPr sz="536"/>
            </a:lvl8pPr>
            <a:lvl9pPr marL="1224199" indent="0" algn="ctr">
              <a:buNone/>
              <a:defRPr sz="5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71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9059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0314" y="210792"/>
            <a:ext cx="659963" cy="33552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3" y="210792"/>
            <a:ext cx="1941632" cy="33552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5994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8286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29" y="987058"/>
            <a:ext cx="2639854" cy="1646927"/>
          </a:xfrm>
        </p:spPr>
        <p:txBody>
          <a:bodyPr anchor="b"/>
          <a:lstStyle>
            <a:lvl1pPr>
              <a:defRPr sz="2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829" y="2649566"/>
            <a:ext cx="2639854" cy="866080"/>
          </a:xfrm>
        </p:spPr>
        <p:txBody>
          <a:bodyPr/>
          <a:lstStyle>
            <a:lvl1pPr marL="0" indent="0">
              <a:buNone/>
              <a:defRPr sz="803">
                <a:solidFill>
                  <a:schemeClr val="tx1"/>
                </a:solidFill>
              </a:defRPr>
            </a:lvl1pPr>
            <a:lvl2pPr marL="153025" indent="0">
              <a:buNone/>
              <a:defRPr sz="669">
                <a:solidFill>
                  <a:schemeClr val="tx1">
                    <a:tint val="75000"/>
                  </a:schemeClr>
                </a:solidFill>
              </a:defRPr>
            </a:lvl2pPr>
            <a:lvl3pPr marL="306050" indent="0">
              <a:buNone/>
              <a:defRPr sz="602">
                <a:solidFill>
                  <a:schemeClr val="tx1">
                    <a:tint val="75000"/>
                  </a:schemeClr>
                </a:solidFill>
              </a:defRPr>
            </a:lvl3pPr>
            <a:lvl4pPr marL="459075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4pPr>
            <a:lvl5pPr marL="612099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5pPr>
            <a:lvl6pPr marL="765124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6pPr>
            <a:lvl7pPr marL="918149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7pPr>
            <a:lvl8pPr marL="1071174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8pPr>
            <a:lvl9pPr marL="1224199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9529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3" y="1053960"/>
            <a:ext cx="1300798" cy="2512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9479" y="1053960"/>
            <a:ext cx="1300798" cy="2512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5584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2" y="210793"/>
            <a:ext cx="2639854" cy="765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822" y="970560"/>
            <a:ext cx="1294819" cy="475657"/>
          </a:xfrm>
        </p:spPr>
        <p:txBody>
          <a:bodyPr anchor="b"/>
          <a:lstStyle>
            <a:lvl1pPr marL="0" indent="0">
              <a:buNone/>
              <a:defRPr sz="803" b="1"/>
            </a:lvl1pPr>
            <a:lvl2pPr marL="153025" indent="0">
              <a:buNone/>
              <a:defRPr sz="669" b="1"/>
            </a:lvl2pPr>
            <a:lvl3pPr marL="306050" indent="0">
              <a:buNone/>
              <a:defRPr sz="602" b="1"/>
            </a:lvl3pPr>
            <a:lvl4pPr marL="459075" indent="0">
              <a:buNone/>
              <a:defRPr sz="536" b="1"/>
            </a:lvl4pPr>
            <a:lvl5pPr marL="612099" indent="0">
              <a:buNone/>
              <a:defRPr sz="536" b="1"/>
            </a:lvl5pPr>
            <a:lvl6pPr marL="765124" indent="0">
              <a:buNone/>
              <a:defRPr sz="536" b="1"/>
            </a:lvl6pPr>
            <a:lvl7pPr marL="918149" indent="0">
              <a:buNone/>
              <a:defRPr sz="536" b="1"/>
            </a:lvl7pPr>
            <a:lvl8pPr marL="1071174" indent="0">
              <a:buNone/>
              <a:defRPr sz="536" b="1"/>
            </a:lvl8pPr>
            <a:lvl9pPr marL="1224199" indent="0">
              <a:buNone/>
              <a:defRPr sz="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822" y="1446217"/>
            <a:ext cx="1294819" cy="212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9480" y="970560"/>
            <a:ext cx="1301196" cy="475657"/>
          </a:xfrm>
        </p:spPr>
        <p:txBody>
          <a:bodyPr anchor="b"/>
          <a:lstStyle>
            <a:lvl1pPr marL="0" indent="0">
              <a:buNone/>
              <a:defRPr sz="803" b="1"/>
            </a:lvl1pPr>
            <a:lvl2pPr marL="153025" indent="0">
              <a:buNone/>
              <a:defRPr sz="669" b="1"/>
            </a:lvl2pPr>
            <a:lvl3pPr marL="306050" indent="0">
              <a:buNone/>
              <a:defRPr sz="602" b="1"/>
            </a:lvl3pPr>
            <a:lvl4pPr marL="459075" indent="0">
              <a:buNone/>
              <a:defRPr sz="536" b="1"/>
            </a:lvl4pPr>
            <a:lvl5pPr marL="612099" indent="0">
              <a:buNone/>
              <a:defRPr sz="536" b="1"/>
            </a:lvl5pPr>
            <a:lvl6pPr marL="765124" indent="0">
              <a:buNone/>
              <a:defRPr sz="536" b="1"/>
            </a:lvl6pPr>
            <a:lvl7pPr marL="918149" indent="0">
              <a:buNone/>
              <a:defRPr sz="536" b="1"/>
            </a:lvl7pPr>
            <a:lvl8pPr marL="1071174" indent="0">
              <a:buNone/>
              <a:defRPr sz="536" b="1"/>
            </a:lvl8pPr>
            <a:lvl9pPr marL="1224199" indent="0">
              <a:buNone/>
              <a:defRPr sz="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9480" y="1446217"/>
            <a:ext cx="1301196" cy="212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2068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4444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4589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2" y="263948"/>
            <a:ext cx="987155" cy="923819"/>
          </a:xfrm>
        </p:spPr>
        <p:txBody>
          <a:bodyPr anchor="b"/>
          <a:lstStyle>
            <a:lvl1pPr>
              <a:defRPr sz="1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196" y="570056"/>
            <a:ext cx="1549479" cy="2813616"/>
          </a:xfrm>
        </p:spPr>
        <p:txBody>
          <a:bodyPr/>
          <a:lstStyle>
            <a:lvl1pPr>
              <a:defRPr sz="1071"/>
            </a:lvl1pPr>
            <a:lvl2pPr>
              <a:defRPr sz="937"/>
            </a:lvl2pPr>
            <a:lvl3pPr>
              <a:defRPr sz="803"/>
            </a:lvl3pPr>
            <a:lvl4pPr>
              <a:defRPr sz="669"/>
            </a:lvl4pPr>
            <a:lvl5pPr>
              <a:defRPr sz="669"/>
            </a:lvl5pPr>
            <a:lvl6pPr>
              <a:defRPr sz="669"/>
            </a:lvl6pPr>
            <a:lvl7pPr>
              <a:defRPr sz="669"/>
            </a:lvl7pPr>
            <a:lvl8pPr>
              <a:defRPr sz="669"/>
            </a:lvl8pPr>
            <a:lvl9pPr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822" y="1187768"/>
            <a:ext cx="987155" cy="2200486"/>
          </a:xfrm>
        </p:spPr>
        <p:txBody>
          <a:bodyPr/>
          <a:lstStyle>
            <a:lvl1pPr marL="0" indent="0">
              <a:buNone/>
              <a:defRPr sz="536"/>
            </a:lvl1pPr>
            <a:lvl2pPr marL="153025" indent="0">
              <a:buNone/>
              <a:defRPr sz="469"/>
            </a:lvl2pPr>
            <a:lvl3pPr marL="306050" indent="0">
              <a:buNone/>
              <a:defRPr sz="402"/>
            </a:lvl3pPr>
            <a:lvl4pPr marL="459075" indent="0">
              <a:buNone/>
              <a:defRPr sz="335"/>
            </a:lvl4pPr>
            <a:lvl5pPr marL="612099" indent="0">
              <a:buNone/>
              <a:defRPr sz="335"/>
            </a:lvl5pPr>
            <a:lvl6pPr marL="765124" indent="0">
              <a:buNone/>
              <a:defRPr sz="335"/>
            </a:lvl6pPr>
            <a:lvl7pPr marL="918149" indent="0">
              <a:buNone/>
              <a:defRPr sz="335"/>
            </a:lvl7pPr>
            <a:lvl8pPr marL="1071174" indent="0">
              <a:buNone/>
              <a:defRPr sz="335"/>
            </a:lvl8pPr>
            <a:lvl9pPr marL="1224199" indent="0">
              <a:buNone/>
              <a:defRPr sz="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7631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2" y="263948"/>
            <a:ext cx="987155" cy="923819"/>
          </a:xfrm>
        </p:spPr>
        <p:txBody>
          <a:bodyPr anchor="b"/>
          <a:lstStyle>
            <a:lvl1pPr>
              <a:defRPr sz="1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01196" y="570056"/>
            <a:ext cx="1549479" cy="2813616"/>
          </a:xfrm>
        </p:spPr>
        <p:txBody>
          <a:bodyPr anchor="t"/>
          <a:lstStyle>
            <a:lvl1pPr marL="0" indent="0">
              <a:buNone/>
              <a:defRPr sz="1071"/>
            </a:lvl1pPr>
            <a:lvl2pPr marL="153025" indent="0">
              <a:buNone/>
              <a:defRPr sz="937"/>
            </a:lvl2pPr>
            <a:lvl3pPr marL="306050" indent="0">
              <a:buNone/>
              <a:defRPr sz="803"/>
            </a:lvl3pPr>
            <a:lvl4pPr marL="459075" indent="0">
              <a:buNone/>
              <a:defRPr sz="669"/>
            </a:lvl4pPr>
            <a:lvl5pPr marL="612099" indent="0">
              <a:buNone/>
              <a:defRPr sz="669"/>
            </a:lvl5pPr>
            <a:lvl6pPr marL="765124" indent="0">
              <a:buNone/>
              <a:defRPr sz="669"/>
            </a:lvl6pPr>
            <a:lvl7pPr marL="918149" indent="0">
              <a:buNone/>
              <a:defRPr sz="669"/>
            </a:lvl7pPr>
            <a:lvl8pPr marL="1071174" indent="0">
              <a:buNone/>
              <a:defRPr sz="669"/>
            </a:lvl8pPr>
            <a:lvl9pPr marL="1224199" indent="0">
              <a:buNone/>
              <a:defRPr sz="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822" y="1187768"/>
            <a:ext cx="987155" cy="2200486"/>
          </a:xfrm>
        </p:spPr>
        <p:txBody>
          <a:bodyPr/>
          <a:lstStyle>
            <a:lvl1pPr marL="0" indent="0">
              <a:buNone/>
              <a:defRPr sz="536"/>
            </a:lvl1pPr>
            <a:lvl2pPr marL="153025" indent="0">
              <a:buNone/>
              <a:defRPr sz="469"/>
            </a:lvl2pPr>
            <a:lvl3pPr marL="306050" indent="0">
              <a:buNone/>
              <a:defRPr sz="402"/>
            </a:lvl3pPr>
            <a:lvl4pPr marL="459075" indent="0">
              <a:buNone/>
              <a:defRPr sz="335"/>
            </a:lvl4pPr>
            <a:lvl5pPr marL="612099" indent="0">
              <a:buNone/>
              <a:defRPr sz="335"/>
            </a:lvl5pPr>
            <a:lvl6pPr marL="765124" indent="0">
              <a:buNone/>
              <a:defRPr sz="335"/>
            </a:lvl6pPr>
            <a:lvl7pPr marL="918149" indent="0">
              <a:buNone/>
              <a:defRPr sz="335"/>
            </a:lvl7pPr>
            <a:lvl8pPr marL="1071174" indent="0">
              <a:buNone/>
              <a:defRPr sz="335"/>
            </a:lvl8pPr>
            <a:lvl9pPr marL="1224199" indent="0">
              <a:buNone/>
              <a:defRPr sz="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3043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423" y="210793"/>
            <a:ext cx="2639854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3" y="1053960"/>
            <a:ext cx="2639854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423" y="3669616"/>
            <a:ext cx="688658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C821-901A-6B4B-9DBF-6D4058EB70C1}" type="datetimeFigureOut">
              <a:rPr lang="en-AE" smtClean="0"/>
              <a:t>8/21/20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3857" y="3669616"/>
            <a:ext cx="1032986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1619" y="3669616"/>
            <a:ext cx="688658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502B-AD60-5C49-AD08-BA727C4D096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210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6050" rtl="0" eaLnBrk="1" latinLnBrk="0" hangingPunct="1">
        <a:lnSpc>
          <a:spcPct val="90000"/>
        </a:lnSpc>
        <a:spcBef>
          <a:spcPct val="0"/>
        </a:spcBef>
        <a:buNone/>
        <a:defRPr sz="14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512" indent="-76512" algn="l" defTabSz="306050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1pPr>
      <a:lvl2pPr marL="229537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803" kern="1200">
          <a:solidFill>
            <a:schemeClr val="tx1"/>
          </a:solidFill>
          <a:latin typeface="+mn-lt"/>
          <a:ea typeface="+mn-ea"/>
          <a:cs typeface="+mn-cs"/>
        </a:defRPr>
      </a:lvl2pPr>
      <a:lvl3pPr marL="382562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69" kern="1200">
          <a:solidFill>
            <a:schemeClr val="tx1"/>
          </a:solidFill>
          <a:latin typeface="+mn-lt"/>
          <a:ea typeface="+mn-ea"/>
          <a:cs typeface="+mn-cs"/>
        </a:defRPr>
      </a:lvl3pPr>
      <a:lvl4pPr marL="535587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4pPr>
      <a:lvl5pPr marL="688612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5pPr>
      <a:lvl6pPr marL="841637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6pPr>
      <a:lvl7pPr marL="994661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7pPr>
      <a:lvl8pPr marL="1147686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8pPr>
      <a:lvl9pPr marL="1300711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1pPr>
      <a:lvl2pPr marL="153025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2pPr>
      <a:lvl3pPr marL="306050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3pPr>
      <a:lvl4pPr marL="459075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4pPr>
      <a:lvl5pPr marL="612099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5pPr>
      <a:lvl6pPr marL="765124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6pPr>
      <a:lvl7pPr marL="918149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7pPr>
      <a:lvl8pPr marL="1071174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8pPr>
      <a:lvl9pPr marL="1224199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CFF3E8-0A87-124E-84BB-51A5CA09D75E}"/>
              </a:ext>
            </a:extLst>
          </p:cNvPr>
          <p:cNvSpPr txBox="1"/>
          <p:nvPr/>
        </p:nvSpPr>
        <p:spPr>
          <a:xfrm>
            <a:off x="59210" y="2980025"/>
            <a:ext cx="2131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457200" rtl="1" eaLnBrk="1" latinLnBrk="0" hangingPunct="1"/>
            <a:r>
              <a:rPr lang="ar-SA" sz="1200" dirty="0">
                <a:solidFill>
                  <a:srgbClr val="0070C0"/>
                </a:solidFill>
              </a:rPr>
              <a:t>اكتب هنا</a:t>
            </a:r>
            <a:endParaRPr lang="en-AE" sz="1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1D4BE-F7FF-0541-9105-83151C1FAAAE}"/>
              </a:ext>
            </a:extLst>
          </p:cNvPr>
          <p:cNvSpPr txBox="1"/>
          <p:nvPr/>
        </p:nvSpPr>
        <p:spPr>
          <a:xfrm>
            <a:off x="-13156" y="3369249"/>
            <a:ext cx="2131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457200" rtl="1" eaLnBrk="1" latinLnBrk="0" hangingPunct="1"/>
            <a:r>
              <a:rPr lang="ar-SA" sz="1200" dirty="0">
                <a:solidFill>
                  <a:srgbClr val="0070C0"/>
                </a:solidFill>
              </a:rPr>
              <a:t>اكتب هنا</a:t>
            </a:r>
            <a:endParaRPr lang="en-AE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8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36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29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72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5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86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4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55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4</Words>
  <Application>Microsoft Macintosh PowerPoint</Application>
  <PresentationFormat>Custom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Rafia Alsuwaidi</dc:creator>
  <cp:lastModifiedBy>Rafia Alsuwaidi</cp:lastModifiedBy>
  <cp:revision>10</cp:revision>
  <dcterms:created xsi:type="dcterms:W3CDTF">2020-08-20T05:26:02Z</dcterms:created>
  <dcterms:modified xsi:type="dcterms:W3CDTF">2020-08-21T19:37:20Z</dcterms:modified>
</cp:coreProperties>
</file>